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handoutMasterIdLst>
    <p:handoutMasterId r:id="rId14"/>
  </p:handoutMasterIdLst>
  <p:sldIdLst>
    <p:sldId id="256" r:id="rId2"/>
    <p:sldId id="258" r:id="rId3"/>
    <p:sldId id="257" r:id="rId4"/>
    <p:sldId id="268" r:id="rId5"/>
    <p:sldId id="269" r:id="rId6"/>
    <p:sldId id="276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A53"/>
    <a:srgbClr val="FDE2CF"/>
    <a:srgbClr val="3A3A3C"/>
    <a:srgbClr val="F69824"/>
    <a:srgbClr val="9CB7EC"/>
    <a:srgbClr val="FFCB08"/>
    <a:srgbClr val="001A52"/>
    <a:srgbClr val="CC242F"/>
    <a:srgbClr val="CF252F"/>
    <a:srgbClr val="DD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2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8A0489-57DA-FAAA-9339-4360C4DF0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CB61E-468F-2777-1F8B-71F8F99FF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E071-9A97-4411-B3DE-1E1DE3F512CD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2F13B-8E0B-037C-4387-C481C1DF8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D002C-AC33-D9CB-E037-7F403AC1E4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BD93-F8DA-4376-A546-7CAD6C55D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67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0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19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1EB1E-C5AA-D154-5E68-77DA43738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116993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IEEE International Conference on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Intelligent Communication Networks and Computational Techniques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C8F7D8-B9C1-5BC1-5DF5-3F5B4884F1A0}"/>
              </a:ext>
            </a:extLst>
          </p:cNvPr>
          <p:cNvSpPr txBox="1"/>
          <p:nvPr userDrawn="1"/>
        </p:nvSpPr>
        <p:spPr>
          <a:xfrm>
            <a:off x="3703081" y="2555477"/>
            <a:ext cx="4785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kern="1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ICICNCT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8C5E5F-558F-9C34-0CC2-8F0086F7521C}"/>
              </a:ext>
            </a:extLst>
          </p:cNvPr>
          <p:cNvSpPr/>
          <p:nvPr userDrawn="1"/>
        </p:nvSpPr>
        <p:spPr>
          <a:xfrm>
            <a:off x="4407260" y="3125383"/>
            <a:ext cx="3557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  <a:r>
              <a:rPr 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2025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4940779" y="3459035"/>
            <a:ext cx="2310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5" y="254737"/>
            <a:ext cx="1209309" cy="12011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91F2A9-98F7-F6B9-5574-F3ECAD614B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2" y="3768960"/>
            <a:ext cx="2934970" cy="628955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850602" y="281761"/>
            <a:ext cx="1116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Open Sans"/>
              </a:rPr>
              <a:t>GURU NANAK DEV ENGINEERING COLLEGE BIDAR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459824" y="754431"/>
            <a:ext cx="1021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Affiliated to Visvesvaraya Technological University (VTU) Belagavi &amp; Approved by AICTE, New Delhi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A921D-505C-5DD6-4B3D-03B74909F15F}"/>
              </a:ext>
            </a:extLst>
          </p:cNvPr>
          <p:cNvSpPr/>
          <p:nvPr userDrawn="1"/>
        </p:nvSpPr>
        <p:spPr>
          <a:xfrm>
            <a:off x="667542" y="2020780"/>
            <a:ext cx="1085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by</a:t>
            </a:r>
          </a:p>
          <a:p>
            <a:pPr algn="ctr" defTabSz="914400">
              <a:defRPr/>
            </a:pP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Electronics and Communication Engineering Department </a:t>
            </a:r>
          </a:p>
        </p:txBody>
      </p:sp>
    </p:spTree>
    <p:extLst>
      <p:ext uri="{BB962C8B-B14F-4D97-AF65-F5344CB8AC3E}">
        <p14:creationId xmlns:p14="http://schemas.microsoft.com/office/powerpoint/2010/main" val="311367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26E215-7AF7-4C01-AC6C-179F67C2B9BA}"/>
              </a:ext>
            </a:extLst>
          </p:cNvPr>
          <p:cNvSpPr txBox="1">
            <a:spLocks/>
          </p:cNvSpPr>
          <p:nvPr userDrawn="1"/>
        </p:nvSpPr>
        <p:spPr>
          <a:xfrm>
            <a:off x="219044" y="2880361"/>
            <a:ext cx="326583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Sitka Small" panose="02000505000000020004" pitchFamily="2" charset="0"/>
            </a:endParaRPr>
          </a:p>
        </p:txBody>
      </p:sp>
      <p:sp>
        <p:nvSpPr>
          <p:cNvPr id="12" name="Rechteck"/>
          <p:cNvSpPr/>
          <p:nvPr userDrawn="1"/>
        </p:nvSpPr>
        <p:spPr>
          <a:xfrm>
            <a:off x="183484" y="228889"/>
            <a:ext cx="3177308" cy="63845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FDE2CF"/>
              </a:solidFill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0958" y="514983"/>
            <a:ext cx="3362007" cy="671512"/>
          </a:xfrm>
        </p:spPr>
        <p:txBody>
          <a:bodyPr>
            <a:noAutofit/>
          </a:bodyPr>
          <a:lstStyle>
            <a:lvl1pPr>
              <a:defRPr>
                <a:latin typeface="Goudy Stout" panose="0202090407030B020401" pitchFamily="18" charset="0"/>
              </a:defRPr>
            </a:lvl1pPr>
          </a:lstStyle>
          <a:p>
            <a:pPr marL="0" indent="0">
              <a:buNone/>
            </a:pP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Contents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Lucida Console" panose="020B060904050402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05" y="250156"/>
            <a:ext cx="1209309" cy="12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0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26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33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91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35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405844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33238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29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11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88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71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42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168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339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0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963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36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232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95F46D7-3D80-4A16-BE17-55C11CF4CF65}"/>
              </a:ext>
            </a:extLst>
          </p:cNvPr>
          <p:cNvSpPr/>
          <p:nvPr userDrawn="1"/>
        </p:nvSpPr>
        <p:spPr>
          <a:xfrm>
            <a:off x="9025743" y="3106811"/>
            <a:ext cx="471856" cy="46967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10927883" y="1185862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9906000" y="2090826"/>
            <a:ext cx="2286000" cy="2275418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3"/>
          <p:cNvSpPr/>
          <p:nvPr userDrawn="1"/>
        </p:nvSpPr>
        <p:spPr>
          <a:xfrm>
            <a:off x="705473" y="1844965"/>
            <a:ext cx="7554897" cy="2993366"/>
          </a:xfrm>
          <a:custGeom>
            <a:avLst/>
            <a:gdLst/>
            <a:ahLst/>
            <a:cxnLst/>
            <a:rect l="l" t="t" r="r" b="b"/>
            <a:pathLst>
              <a:path w="12464005" h="5453002">
                <a:moveTo>
                  <a:pt x="0" y="0"/>
                </a:moveTo>
                <a:lnTo>
                  <a:pt x="12464004" y="0"/>
                </a:lnTo>
                <a:lnTo>
                  <a:pt x="12464004" y="5453002"/>
                </a:lnTo>
                <a:lnTo>
                  <a:pt x="0" y="545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365166"/>
            <a:ext cx="1209309" cy="12011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10927883" y="4799351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L-Shape 16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497599" y="1566332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497599" y="4327495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90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1136" y="3783771"/>
            <a:ext cx="7729728" cy="1188720"/>
          </a:xfrm>
          <a:prstGeom prst="rect">
            <a:avLst/>
          </a:prstGeo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63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1136" y="3700701"/>
            <a:ext cx="7729728" cy="1188720"/>
          </a:xfrm>
          <a:prstGeom prst="rect">
            <a:avLst/>
          </a:prstGeo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57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1249737" y="2988174"/>
            <a:ext cx="4126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 Rounded MT Bold" panose="020F07040305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391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424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86284" y="418665"/>
            <a:ext cx="4167350" cy="686803"/>
            <a:chOff x="6455844" y="2546168"/>
            <a:chExt cx="921572" cy="94830"/>
          </a:xfrm>
          <a:solidFill>
            <a:srgbClr val="E02317"/>
          </a:solidFill>
        </p:grpSpPr>
        <p:sp>
          <p:nvSpPr>
            <p:cNvPr id="5" name="Rounded Rectangle 4"/>
            <p:cNvSpPr/>
            <p:nvPr/>
          </p:nvSpPr>
          <p:spPr>
            <a:xfrm>
              <a:off x="6730543" y="2546168"/>
              <a:ext cx="646873" cy="948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5844" y="2546168"/>
              <a:ext cx="191810" cy="9483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L-Shape 6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8A1F1-CBBD-47A1-82EA-1030C26C4705}"/>
              </a:ext>
            </a:extLst>
          </p:cNvPr>
          <p:cNvSpPr/>
          <p:nvPr userDrawn="1"/>
        </p:nvSpPr>
        <p:spPr>
          <a:xfrm>
            <a:off x="186284" y="418665"/>
            <a:ext cx="1304389" cy="671512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DE2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40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335280" y="1872558"/>
            <a:ext cx="11338560" cy="45936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077913" y="569913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L-Shape 3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0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7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8A1F1-CBBD-47A1-82EA-1030C26C4705}"/>
              </a:ext>
            </a:extLst>
          </p:cNvPr>
          <p:cNvSpPr/>
          <p:nvPr userDrawn="1"/>
        </p:nvSpPr>
        <p:spPr>
          <a:xfrm>
            <a:off x="276447" y="454598"/>
            <a:ext cx="1158949" cy="671512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DE2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2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36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78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667ABD5-A362-45EF-9987-2C6186739F84}" type="datetimeFigureOut">
              <a:rPr lang="en-IN" smtClean="0"/>
              <a:t>31-08-2025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L-Shape 7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691" r:id="rId24"/>
    <p:sldLayoutId id="2147483693" r:id="rId25"/>
    <p:sldLayoutId id="2147483698" r:id="rId26"/>
    <p:sldLayoutId id="2147483699" r:id="rId27"/>
    <p:sldLayoutId id="2147483651" r:id="rId28"/>
    <p:sldLayoutId id="2147483652" r:id="rId29"/>
    <p:sldLayoutId id="214748365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Bahnschrift" panose="020B0502040204020203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Bahnschrift" panose="020B0502040204020203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Bahnschrift" panose="020B0502040204020203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Bahnschrift" panose="020B0502040204020203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Bahnschrift" panose="020B0502040204020203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780996" y="4425655"/>
            <a:ext cx="3062287" cy="6127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Paper Title</a:t>
            </a:r>
            <a:endParaRPr lang="en-IN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E67F2-D0B4-4282-87B0-921BD3A25174}"/>
              </a:ext>
            </a:extLst>
          </p:cNvPr>
          <p:cNvSpPr txBox="1"/>
          <p:nvPr/>
        </p:nvSpPr>
        <p:spPr>
          <a:xfrm>
            <a:off x="3088772" y="5440379"/>
            <a:ext cx="5754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1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2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3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4 Name                                                     Affiliation</a:t>
            </a:r>
          </a:p>
        </p:txBody>
      </p:sp>
    </p:spTree>
    <p:extLst>
      <p:ext uri="{BB962C8B-B14F-4D97-AF65-F5344CB8AC3E}">
        <p14:creationId xmlns:p14="http://schemas.microsoft.com/office/powerpoint/2010/main" val="21551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0954" y="492974"/>
            <a:ext cx="3077527" cy="5142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Conclusion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368800" y="3244334"/>
            <a:ext cx="2516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Lucida Console" panose="020B0609040504020204" pitchFamily="49" charset="0"/>
              </a:rPr>
              <a:t>Results &amp;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453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2388" y="437838"/>
            <a:ext cx="5659437" cy="5765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References</a:t>
            </a:r>
            <a:endParaRPr lang="en-US" sz="3600" b="1" dirty="0">
              <a:solidFill>
                <a:srgbClr val="2A186E"/>
              </a:solidFill>
              <a:latin typeface="Eras Demi ITC" panose="020B08050305040208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591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8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3E9FC-77C7-43F4-B2AE-812A2450584B}"/>
              </a:ext>
            </a:extLst>
          </p:cNvPr>
          <p:cNvSpPr txBox="1">
            <a:spLocks/>
          </p:cNvSpPr>
          <p:nvPr/>
        </p:nvSpPr>
        <p:spPr>
          <a:xfrm>
            <a:off x="4404360" y="840477"/>
            <a:ext cx="10528177" cy="4940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081" y="699578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Abstract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2529" y="1309859"/>
            <a:ext cx="266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4886" y="1959334"/>
            <a:ext cx="3683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Literature Survey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2529" y="2553082"/>
            <a:ext cx="3888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Problem Definition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7382" y="3222645"/>
            <a:ext cx="2864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Proposed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2529" y="3886034"/>
            <a:ext cx="536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Methodology &amp; Implementation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3081" y="4516402"/>
            <a:ext cx="450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Results &amp; Discussions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3787" y="5145790"/>
            <a:ext cx="225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5039" y="5833978"/>
            <a:ext cx="2495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latin typeface="Berlin Sans FB Demi" panose="020E0802020502020306" pitchFamily="34" charset="0"/>
                <a:ea typeface="Malgun Gothic" panose="020B0503020000020004" pitchFamily="34" charset="-127"/>
              </a:rPr>
              <a:t>References</a:t>
            </a:r>
            <a:endParaRPr lang="en-US" sz="2800" b="1" dirty="0">
              <a:latin typeface="Berlin Sans FB Demi" panose="020E0802020502020306" pitchFamily="34" charset="0"/>
              <a:ea typeface="Malgun Gothic" panose="020B0503020000020004" pitchFamily="34" charset="-127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9735" y="2740546"/>
            <a:ext cx="3362007" cy="67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2A186E"/>
                </a:solidFill>
                <a:latin typeface="Berlin Sans FB Demi" panose="020E0802020502020306" pitchFamily="34" charset="0"/>
              </a:rPr>
              <a:t>Contents</a:t>
            </a:r>
            <a:endParaRPr lang="en-US" sz="4800" dirty="0">
              <a:solidFill>
                <a:srgbClr val="2A186E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59852" y="470540"/>
            <a:ext cx="5659437" cy="5724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Abstract</a:t>
            </a:r>
            <a:endParaRPr lang="en-IN" sz="3600" b="1" dirty="0">
              <a:solidFill>
                <a:srgbClr val="2A186E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0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9223" y="423550"/>
            <a:ext cx="5640070" cy="671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068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52868" y="380687"/>
            <a:ext cx="5659437" cy="671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Literature Survey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11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1750" y="423550"/>
            <a:ext cx="5701030" cy="605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235314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01433" y="456253"/>
            <a:ext cx="3849687" cy="58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Proposed Work</a:t>
            </a:r>
          </a:p>
        </p:txBody>
      </p:sp>
    </p:spTree>
    <p:extLst>
      <p:ext uri="{BB962C8B-B14F-4D97-AF65-F5344CB8AC3E}">
        <p14:creationId xmlns:p14="http://schemas.microsoft.com/office/powerpoint/2010/main" val="184501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1118" y="421645"/>
            <a:ext cx="8219122" cy="6642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IN" sz="14400" b="1" dirty="0">
                <a:solidFill>
                  <a:srgbClr val="2A186E"/>
                </a:solidFill>
                <a:latin typeface="Eras Demi ITC" panose="020B0805030504020804" pitchFamily="34" charset="0"/>
              </a:rPr>
              <a:t>Methodology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4477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5560" y="427678"/>
            <a:ext cx="6725920" cy="586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Eras Demi ITC" panose="020B0805030504020804" pitchFamily="34" charset="0"/>
              </a:rPr>
              <a:t>Results &amp; Discussions</a:t>
            </a:r>
          </a:p>
        </p:txBody>
      </p:sp>
    </p:spTree>
    <p:extLst>
      <p:ext uri="{BB962C8B-B14F-4D97-AF65-F5344CB8AC3E}">
        <p14:creationId xmlns:p14="http://schemas.microsoft.com/office/powerpoint/2010/main" val="4631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794</TotalTime>
  <Words>53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 Rounded MT Bold</vt:lpstr>
      <vt:lpstr>Bahnschrift</vt:lpstr>
      <vt:lpstr>Baskerville Old Face</vt:lpstr>
      <vt:lpstr>Berlin Sans FB</vt:lpstr>
      <vt:lpstr>Berlin Sans FB Demi</vt:lpstr>
      <vt:lpstr>Calibri</vt:lpstr>
      <vt:lpstr>Corbel</vt:lpstr>
      <vt:lpstr>Eras Demi ITC</vt:lpstr>
      <vt:lpstr>Goudy Stout</vt:lpstr>
      <vt:lpstr>Lucida Console</vt:lpstr>
      <vt:lpstr>Open Sans</vt:lpstr>
      <vt:lpstr>Segoe UI Black</vt:lpstr>
      <vt:lpstr>Sitka Small</vt:lpstr>
      <vt:lpstr>Times New Roman</vt:lpstr>
      <vt:lpstr>Basis</vt:lpstr>
      <vt:lpstr>Paper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Renjith</dc:creator>
  <cp:lastModifiedBy>Author</cp:lastModifiedBy>
  <cp:revision>87</cp:revision>
  <dcterms:created xsi:type="dcterms:W3CDTF">2020-06-22T11:06:50Z</dcterms:created>
  <dcterms:modified xsi:type="dcterms:W3CDTF">2025-08-31T08:16:39Z</dcterms:modified>
</cp:coreProperties>
</file>